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366EE4-65A5-4264-B61D-4EA31B0DA29B}">
  <a:tblStyle styleId="{B1366EE4-65A5-4264-B61D-4EA31B0DA2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e93adf9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e93adf9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e93adf9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e93adf9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2ee3b612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2ee3b612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e93adf97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e93adf97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e93adf971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e93adf971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2ee3b612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2ee3b612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2ee3b61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2ee3b61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2ee3b612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2ee3b612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2ee3b612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2ee3b612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2ee3b612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2ee3b612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2ee3b612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2ee3b612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2ee3b612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2ee3b612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2ee3b612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2ee3b612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dc27498e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dc27498e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dc27498e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dc27498e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2ee3b612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2ee3b612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ee3b612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2ee3b612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2ee3b612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2ee3b612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2ee3b612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2ee3b612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dc27498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dc27498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Benjy Jonathan and I are  working on an exciting project that could revolutionize the way cab drivers operate in our city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2ee3b61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2ee3b61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c27498e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c27498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dc27498e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dc27498e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c27498e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c27498e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2ee3b612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2ee3b612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e93adf97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e93adf97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127.0.0.1:5000/historical?datetime=2024-05-01T17:46:00" TargetMode="External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jonoweng27/TaxiCapstone/blob/main/FrontEnd/TaxiXMLLocationData/convert_xml_to_js.py" TargetMode="External"/><Relationship Id="rId4" Type="http://schemas.openxmlformats.org/officeDocument/2006/relationships/hyperlink" Target="https://data.cityofnewyork.us/api/views/755u-8jsi/rows.xml?accessType=DOWNLOAD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bit.ly/TaxiHeatMa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hyperlink" Target="https://www.nyc.gov/assets/tlc/downloads/pdf/proposed_rules_hvfhs_cruising_08_07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Driver Application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Gabe Isaacs, Benjy Katz, Jonathan Wenger</a:t>
            </a:r>
            <a:endParaRPr sz="2600"/>
          </a:p>
        </p:txBody>
      </p:sp>
      <p:pic>
        <p:nvPicPr>
          <p:cNvPr id="74" name="Google Shape;74;p13" title="Yellow taxi png sticker public | Free PNG - rawpixe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38" y="1529013"/>
            <a:ext cx="2085466" cy="20854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063075" y="563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Historical Correlation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14777" l="34292" r="9938" t="0"/>
          <a:stretch/>
        </p:blipFill>
        <p:spPr>
          <a:xfrm>
            <a:off x="236788" y="1198475"/>
            <a:ext cx="2757525" cy="31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827" y="1198475"/>
            <a:ext cx="5531999" cy="35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66200" y="916650"/>
            <a:ext cx="24987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Pearson correlation coefficient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48286" l="34784" r="36280" t="7836"/>
          <a:stretch/>
        </p:blipFill>
        <p:spPr>
          <a:xfrm>
            <a:off x="816475" y="-505950"/>
            <a:ext cx="5096475" cy="57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Design</a:t>
            </a:r>
            <a:endParaRPr/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1752800" y="769325"/>
            <a:ext cx="457800" cy="48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1742400" y="1431988"/>
            <a:ext cx="457800" cy="48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1727550" y="2094650"/>
            <a:ext cx="457800" cy="48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1727550" y="2723300"/>
            <a:ext cx="457800" cy="48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727550" y="3419975"/>
            <a:ext cx="457800" cy="48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100150" y="732200"/>
            <a:ext cx="157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0" y="1305200"/>
            <a:ext cx="1671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Week, Day, and Time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0100" y="2014250"/>
            <a:ext cx="1671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Last years Demand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50100" y="2723300"/>
            <a:ext cx="157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Last years Price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6607775" y="1428075"/>
            <a:ext cx="457800" cy="48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6607775" y="2056725"/>
            <a:ext cx="457800" cy="48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607775" y="2753400"/>
            <a:ext cx="457800" cy="482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294175" y="1347675"/>
            <a:ext cx="1671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year Demand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7344275" y="2056725"/>
            <a:ext cx="1671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year Price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7344275" y="2689575"/>
            <a:ext cx="157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year Duration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0100" y="3449300"/>
            <a:ext cx="157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Last years Duration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796825" y="1437300"/>
            <a:ext cx="31893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-Standard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DNN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-Loss based on MSE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-3489 Trainable Parameters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-Trained in Batches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5" name="Google Shape;185;p26"/>
          <p:cNvGraphicFramePr/>
          <p:nvPr/>
        </p:nvGraphicFramePr>
        <p:xfrm>
          <a:off x="1801800" y="145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{B1366EE4-65A5-4264-B61D-4EA31B0DA29B}</a:tableStyleId>
              </a:tblPr>
              <a:tblGrid>
                <a:gridCol w="2770200"/>
                <a:gridCol w="2770200"/>
              </a:tblGrid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Squared Error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00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Baseline Historical</a:t>
                      </a:r>
                      <a:endParaRPr sz="1200">
                        <a:highlight>
                          <a:srgbClr val="FF00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4405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sparse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2468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1951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dimensionality reduction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00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</a:t>
                      </a:r>
                      <a:r>
                        <a:rPr lang="en" sz="1200">
                          <a:highlight>
                            <a:srgbClr val="00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historical</a:t>
                      </a:r>
                      <a:endParaRPr sz="1200">
                        <a:highlight>
                          <a:srgbClr val="00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9500" y="582700"/>
            <a:ext cx="82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Application: Back End</a:t>
            </a:r>
            <a:endParaRPr sz="3000"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9500" y="1429975"/>
            <a:ext cx="83868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Flask Application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2 Endpoints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“/historical” - 2022 Data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“/predictive” - ML Model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One </a:t>
            </a:r>
            <a:r>
              <a:rPr lang="en" sz="2300"/>
              <a:t>Parameter - Date/Time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Example -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http://127.0.0.1:5000/historical?datetime=2024-05-01T17:46:00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8" title="Office Work Tired Images | Free Photos, PNG Stickers, Wallpaper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800" y="142975"/>
            <a:ext cx="1195426" cy="11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9500" y="582700"/>
            <a:ext cx="82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Application: Back End</a:t>
            </a:r>
            <a:endParaRPr sz="3000"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03900" y="1453575"/>
            <a:ext cx="85362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Returns a JSON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Partial Example of response: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9" title="Office Work Tired Images | Free Photos, PNG Stickers, Wallpap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800" y="142975"/>
            <a:ext cx="1195426" cy="11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8597" r="35389" t="35740"/>
          <a:stretch/>
        </p:blipFill>
        <p:spPr>
          <a:xfrm>
            <a:off x="4758300" y="1286375"/>
            <a:ext cx="2430850" cy="36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9500" y="582700"/>
            <a:ext cx="82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Application: Front End</a:t>
            </a:r>
            <a:endParaRPr sz="3000"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03900" y="1453575"/>
            <a:ext cx="85362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Node.js with Typescript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Google Maps API to display map for user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Python script</a:t>
            </a:r>
            <a:r>
              <a:rPr lang="en" sz="1700"/>
              <a:t> to convert latitude/longitude information from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NYC Data</a:t>
            </a:r>
            <a:r>
              <a:rPr lang="en" sz="1700"/>
              <a:t> to be used as coordinates for Google Maps Polygons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525" y="2772025"/>
            <a:ext cx="3554824" cy="19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2469525" y="4706075"/>
            <a:ext cx="355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Sample coordinate Information for zone in Typescript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0" title="Front-end developer | Public domain vectors"/>
          <p:cNvPicPr preferRelativeResize="0"/>
          <p:nvPr/>
        </p:nvPicPr>
        <p:blipFill rotWithShape="1">
          <a:blip r:embed="rId6">
            <a:alphaModFix/>
          </a:blip>
          <a:srcRect b="13666" l="0" r="0" t="0"/>
          <a:stretch/>
        </p:blipFill>
        <p:spPr>
          <a:xfrm>
            <a:off x="7637600" y="300275"/>
            <a:ext cx="1202500" cy="10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 title="Office Work Tired Images | Free Photos, PNG Stickers, Wallpapers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800" y="142975"/>
            <a:ext cx="1195426" cy="11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9500" y="582700"/>
            <a:ext cx="82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Application: Front End</a:t>
            </a:r>
            <a:endParaRPr sz="3000"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03900" y="1453575"/>
            <a:ext cx="85362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30 seconds, Flask application gets called with current date/time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JSON gets parsed and saved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 update based on user preference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2 Models: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Historical (2022 Data)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Predictive (ML Model)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5 Coloring Options from that zone (red being worst, green being best, grey meaning no data):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Highest Price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Longest Duration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Longest Distance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Number of Taxis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Heuristic (which is ((Price/Duration)*Number of Taxis))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1" title="Front-end developer | Public domain vectors"/>
          <p:cNvPicPr preferRelativeResize="0"/>
          <p:nvPr/>
        </p:nvPicPr>
        <p:blipFill rotWithShape="1">
          <a:blip r:embed="rId3">
            <a:alphaModFix/>
          </a:blip>
          <a:srcRect b="13666" l="0" r="0" t="0"/>
          <a:stretch/>
        </p:blipFill>
        <p:spPr>
          <a:xfrm>
            <a:off x="7637600" y="300275"/>
            <a:ext cx="1202500" cy="10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727700" y="4226025"/>
            <a:ext cx="768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 Screenshot of Application</a:t>
            </a:r>
            <a:endParaRPr b="1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0" l="5132" r="0" t="0"/>
          <a:stretch/>
        </p:blipFill>
        <p:spPr>
          <a:xfrm>
            <a:off x="727600" y="152400"/>
            <a:ext cx="7688675" cy="40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4643"/>
          <a:stretch/>
        </p:blipFill>
        <p:spPr>
          <a:xfrm>
            <a:off x="0" y="57875"/>
            <a:ext cx="9144003" cy="508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4"/>
          <p:cNvCxnSpPr>
            <a:endCxn id="248" idx="1"/>
          </p:cNvCxnSpPr>
          <p:nvPr/>
        </p:nvCxnSpPr>
        <p:spPr>
          <a:xfrm>
            <a:off x="5467063" y="2458241"/>
            <a:ext cx="423300" cy="45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4"/>
          <p:cNvCxnSpPr>
            <a:endCxn id="250" idx="3"/>
          </p:cNvCxnSpPr>
          <p:nvPr/>
        </p:nvCxnSpPr>
        <p:spPr>
          <a:xfrm flipH="1" rot="10800000">
            <a:off x="5467063" y="3399971"/>
            <a:ext cx="423300" cy="60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4"/>
          <p:cNvSpPr/>
          <p:nvPr/>
        </p:nvSpPr>
        <p:spPr>
          <a:xfrm>
            <a:off x="5788700" y="2876075"/>
            <a:ext cx="694200" cy="28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5788700" y="3160038"/>
            <a:ext cx="694200" cy="28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588425" y="4839975"/>
            <a:ext cx="768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 of deployment backend up and running </a:t>
            </a:r>
            <a:endParaRPr b="1"/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63" y="0"/>
            <a:ext cx="8851277" cy="4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423600" y="123270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2307000" y="2972850"/>
            <a:ext cx="453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bit.ly/TaxiHeatMap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9500" y="582700"/>
            <a:ext cx="820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Improvements</a:t>
            </a:r>
            <a:endParaRPr sz="3000"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03900" y="1453575"/>
            <a:ext cx="85362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 driver’s current location to give detailed information on where they currently are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Driver feedback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Driver chooses what to maximize 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Overloading issues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77" name="Google Shape;277;p38" title="Construction Worker Free Stock Photo - Public Domain Pictu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700" y="218850"/>
            <a:ext cx="1234725" cy="12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3466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624550" y="1617200"/>
            <a:ext cx="8097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of August 7th, 2019: “[Taxi] drivers spend 41% of their time in Congestion Zone cruising </a:t>
            </a:r>
            <a:r>
              <a:rPr baseline="30000" lang="en"/>
              <a:t>1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cab drivers (even Uber drivers) will aimlessly drive until they get flagged down, or until someone needs them in a specific location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 drivers make on average $25 an hour, but this is only for the hours that they have passengers.</a:t>
            </a:r>
            <a:r>
              <a:rPr baseline="30000" lang="en"/>
              <a:t>2</a:t>
            </a:r>
            <a:r>
              <a:rPr lang="en"/>
              <a:t> This means if a driver works 10 hours, he is losing over a $100 a day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566" y="465075"/>
            <a:ext cx="1705283" cy="11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760350" y="4258400"/>
            <a:ext cx="6113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https://www.nyc.gov/assets/tlc/downloads/pdf/proposed_rules_hvfhs_cruising_08_07.pdf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https://www.indeed.com/career/taxi-driver/salaries/New-York--NY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3466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Outcome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24550" y="1617200"/>
            <a:ext cx="8097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of our project is to address this problem that cab drivers face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Side benefit helping customers get cabs more quickly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like to create a heatmap throughout the city that allows drivers to know where is the best place to be minimizing cruising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ML Techniques, such as Neural Networks or Linear Regression, our project will be able to enhance the efficiency of cab drivers throughout any given city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976" y="304750"/>
            <a:ext cx="1727450" cy="13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3466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0275"/>
            <a:ext cx="23282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52400" y="1258025"/>
            <a:ext cx="81543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 1						Step 2					Step 3</a:t>
            </a:r>
            <a:endParaRPr b="1"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EDA and Data cleaning			Modeling				Front-end/UI	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475" y="2190275"/>
            <a:ext cx="2604819" cy="20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94" y="1944113"/>
            <a:ext cx="3107912" cy="25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3466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r>
              <a:rPr lang="en"/>
              <a:t>H</a:t>
            </a:r>
            <a:r>
              <a:rPr lang="en"/>
              <a:t>ow we did it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152400" y="1258025"/>
            <a:ext cx="81543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b="1"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 4						Step </a:t>
            </a:r>
            <a:r>
              <a:rPr b="1"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		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Deployment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			      Application		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500" y="19998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725" y="2217225"/>
            <a:ext cx="1486850" cy="15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Taxi Zones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12549"/>
          <a:stretch/>
        </p:blipFill>
        <p:spPr>
          <a:xfrm>
            <a:off x="1080175" y="1151675"/>
            <a:ext cx="5576150" cy="44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